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2" r:id="rId64"/>
    <p:sldId id="340" r:id="rId65"/>
    <p:sldId id="34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AutoNum type="arabicPeriod"/>
            </a:pPr>
            <a:r>
              <a:rPr lang="fa-IR" sz="1500" dirty="0">
                <a:solidFill>
                  <a:schemeClr val="accent6">
                    <a:lumMod val="60000"/>
                    <a:lumOff val="40000"/>
                  </a:schemeClr>
                </a:solidFill>
              </a:rPr>
              <a:t>پکیج های قبلی رو که باید نصب کنیم</a:t>
            </a:r>
          </a:p>
          <a:p>
            <a:pPr marL="415800" indent="-342900">
              <a:buAutoNum type="arabicPeriod"/>
            </a:pPr>
            <a:r>
              <a:rPr lang="en-US" sz="1300" dirty="0" err="1">
                <a:solidFill>
                  <a:schemeClr val="accent6">
                    <a:lumMod val="60000"/>
                    <a:lumOff val="40000"/>
                  </a:schemeClr>
                </a:solidFill>
              </a:rPr>
              <a:t>Microsoft.AspNetCore.Identity.EntityFrameworkCore</a:t>
            </a:r>
            <a:endParaRPr lang="fa-IR" sz="1500" dirty="0">
              <a:solidFill>
                <a:schemeClr val="accent6">
                  <a:lumMod val="60000"/>
                  <a:lumOff val="40000"/>
                </a:schemeClr>
              </a:solidFill>
            </a:endParaRPr>
          </a:p>
          <a:p>
            <a:pPr marL="415800" indent="-342900">
              <a:buAutoNum type="arabicPeriod"/>
            </a:pPr>
            <a:r>
              <a:rPr lang="fa-IR" sz="1500" dirty="0">
                <a:solidFill>
                  <a:schemeClr val="accent6">
                    <a:lumMod val="60000"/>
                    <a:lumOff val="40000"/>
                  </a:schemeClr>
                </a:solidFill>
              </a:rPr>
              <a:t>مشخص کردن دیتابیسکانتکس</a:t>
            </a:r>
          </a:p>
          <a:p>
            <a:pPr marL="415800" indent="-342900">
              <a:buAutoNum type="arabicPeriod"/>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BAEA816-811D-E214-6954-A4F5BE25EFC1}"/>
              </a:ext>
            </a:extLst>
          </p:cNvPr>
          <p:cNvPicPr>
            <a:picLocks noChangeAspect="1"/>
          </p:cNvPicPr>
          <p:nvPr/>
        </p:nvPicPr>
        <p:blipFill>
          <a:blip r:embed="rId2"/>
          <a:stretch>
            <a:fillRect/>
          </a:stretch>
        </p:blipFill>
        <p:spPr>
          <a:xfrm>
            <a:off x="2315593" y="3429000"/>
            <a:ext cx="6302286" cy="1005927"/>
          </a:xfrm>
          <a:prstGeom prst="rect">
            <a:avLst/>
          </a:prstGeom>
        </p:spPr>
      </p:pic>
    </p:spTree>
    <p:extLst>
      <p:ext uri="{BB962C8B-B14F-4D97-AF65-F5344CB8AC3E}">
        <p14:creationId xmlns:p14="http://schemas.microsoft.com/office/powerpoint/2010/main" val="173779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EntityFrameworkCoreSqlite</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EntityFrameworkCoreDesign</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EntityFrameworkCoreTools</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models</a:t>
            </a: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MovieEntity</a:t>
            </a:r>
            <a:endPar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DTOS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CreateDto,ReadDto,UpdateDto,DeleteDto</a:t>
            </a: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CRUD …</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1845382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fontScale="92500" lnSpcReduction="10000"/>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5. Create User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6. Create User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GetRoles</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AddNewRole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RemoveRole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7. Create Role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Create Role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GetUsers</a:t>
            </a: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26173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9. Create Auth controller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p>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10.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IAccessControlService</a:t>
            </a:r>
            <a:endParaRPr lang="en-US" sz="20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IsAuthenticated</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GetCurrentUser</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CreateAccessToken</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userModel</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IsAuthorize</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effectLst/>
                <a:latin typeface="AnonymicePro Nerd Font Mono" panose="02060609030202000504" pitchFamily="49" charset="0"/>
                <a:ea typeface="AnonymicePro Nerd Font Mono" panose="02060609030202000504" pitchFamily="49" charset="0"/>
              </a:rPr>
              <a:t>10. User </a:t>
            </a:r>
            <a:r>
              <a:rPr lang="en-US" sz="1800" b="1" dirty="0" err="1">
                <a:solidFill>
                  <a:srgbClr val="FFC000"/>
                </a:solidFill>
                <a:effectLst/>
                <a:latin typeface="AnonymicePro Nerd Font Mono" panose="02060609030202000504" pitchFamily="49" charset="0"/>
                <a:ea typeface="AnonymicePro Nerd Font Mono" panose="02060609030202000504" pitchFamily="49" charset="0"/>
              </a:rPr>
              <a:t>IAccessControllerService</a:t>
            </a:r>
            <a:r>
              <a:rPr lang="en-US" sz="1800" b="1" dirty="0">
                <a:solidFill>
                  <a:srgbClr val="FFC000"/>
                </a:solidFill>
                <a:effectLst/>
                <a:latin typeface="AnonymicePro Nerd Font Mono" panose="02060609030202000504" pitchFamily="49" charset="0"/>
                <a:ea typeface="AnonymicePro Nerd Font Mono" panose="02060609030202000504" pitchFamily="49" charset="0"/>
              </a:rPr>
              <a:t> in </a:t>
            </a:r>
            <a:r>
              <a:rPr lang="en-US" sz="1800" b="1" dirty="0" err="1">
                <a:solidFill>
                  <a:srgbClr val="FFC000"/>
                </a:solidFill>
                <a:effectLst/>
                <a:latin typeface="AnonymicePro Nerd Font Mono" panose="02060609030202000504" pitchFamily="49" charset="0"/>
                <a:ea typeface="AnonymicePro Nerd Font Mono" panose="02060609030202000504" pitchFamily="49" charset="0"/>
              </a:rPr>
              <a:t>MovieController</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effectLst/>
                <a:latin typeface="AnonymicePro Nerd Font Mono" panose="02060609030202000504" pitchFamily="49" charset="0"/>
                <a:ea typeface="AnonymicePro Nerd Font Mono" panose="02060609030202000504" pitchFamily="49" charset="0"/>
              </a:rPr>
              <a:t>	</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Get : All user access</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Create-Update-Delete : if current user has authenticated and authorize</a:t>
            </a:r>
          </a:p>
          <a:p>
            <a:pPr marL="36900" indent="0">
              <a:buNone/>
            </a:pP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1194193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Refactor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Authentication middleware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create a middleware for check authenticated and exist token access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Authorization attribute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 an attribute for check authorization </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this attribute to the movie controller file</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Anonymous attribute</a:t>
            </a:r>
            <a:endParaRPr lang="en-US" sz="18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for free access</a:t>
            </a:r>
            <a:endPar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381931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0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0000"/>
                </a:solidFill>
                <a:latin typeface="AnonymicePro Nerd Font Mono" panose="02060609030202000504" pitchFamily="49" charset="0"/>
                <a:ea typeface="AnonymicePro Nerd Font Mono" panose="02060609030202000504" pitchFamily="49" charset="0"/>
              </a:rPr>
              <a:t>[Identity]</a:t>
            </a:r>
            <a:endParaRPr lang="en-US" sz="6000" b="1" dirty="0">
              <a:solidFill>
                <a:srgbClr val="FF0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EntityFrameworkCoreSqlite</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EntityFrameworkCoreDesign</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EntityFrameworkCoreTools</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Get : get all movies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Delete : delete a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 add new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Update : update an exist movie</a:t>
            </a:r>
            <a:endParaRPr lang="en-US" sz="16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261407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5439</TotalTime>
  <Words>2998</Words>
  <Application>Microsoft Office PowerPoint</Application>
  <PresentationFormat>Widescreen</PresentationFormat>
  <Paragraphs>328</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AnonymicePro Nerd Font Mono</vt: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[custom]</vt:lpstr>
      <vt:lpstr>AUTHENTICATION [custom]</vt:lpstr>
      <vt:lpstr>AUTHENTICATION [custom]</vt:lpstr>
      <vt:lpstr>AUTHENTICATION [custom]</vt:lpstr>
      <vt:lpstr>AUTHENTICATION [Identity]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53</cp:revision>
  <dcterms:created xsi:type="dcterms:W3CDTF">2024-05-05T05:31:25Z</dcterms:created>
  <dcterms:modified xsi:type="dcterms:W3CDTF">2024-06-04T19:49:19Z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